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493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2192000" cy="6858000"/>
  <p:notesSz cx="7010400" cy="92964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856" autoAdjust="0"/>
  </p:normalViewPr>
  <p:slideViewPr>
    <p:cSldViewPr snapToGrid="0">
      <p:cViewPr varScale="1">
        <p:scale>
          <a:sx n="67" d="100"/>
          <a:sy n="67" d="100"/>
        </p:scale>
        <p:origin x="85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7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>
            <a:extLst>
              <a:ext uri="{FF2B5EF4-FFF2-40B4-BE49-F238E27FC236}">
                <a16:creationId xmlns:a16="http://schemas.microsoft.com/office/drawing/2014/main" id="{22AFC0DF-29A2-457C-BB4A-DA7CEDB5C8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3" name="Marcador de posición de fecha 2">
            <a:extLst>
              <a:ext uri="{FF2B5EF4-FFF2-40B4-BE49-F238E27FC236}">
                <a16:creationId xmlns:a16="http://schemas.microsoft.com/office/drawing/2014/main" id="{2FECA684-AC1E-4F1C-8341-26FD7112E7A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 rtl="0"/>
            <a:fld id="{DFEB3C06-CAD2-4B58-8E93-D6AB39791009}" type="datetime1">
              <a:rPr lang="es-ES" smtClean="0"/>
              <a:t>29/09/2021</a:t>
            </a:fld>
            <a:endParaRPr lang="es-ES" dirty="0"/>
          </a:p>
        </p:txBody>
      </p:sp>
      <p:sp>
        <p:nvSpPr>
          <p:cNvPr id="4" name="Marcador de posición de pie de página 3">
            <a:extLst>
              <a:ext uri="{FF2B5EF4-FFF2-40B4-BE49-F238E27FC236}">
                <a16:creationId xmlns:a16="http://schemas.microsoft.com/office/drawing/2014/main" id="{5F724BCD-7351-497C-9ED7-D3FE9D8D9E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99AAB947-A9B5-480E-98DD-5622B69F24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 rtl="0"/>
            <a:fld id="{1DF4D086-6AEA-4AB4-A023-0085B81A6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56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67504F3-D26A-497F-A8A8-804C9CC7405A}" type="datetime1">
              <a:rPr lang="es-ES" smtClean="0"/>
              <a:pPr/>
              <a:t>29/09/2021</a:t>
            </a:fld>
            <a:endParaRPr lang="es-ES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rtl="0"/>
            <a:endParaRPr lang="es-ES" noProof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 rtl="0"/>
            <a:fld id="{F37BF602-06E2-416F-A0C6-72E3CC2DE1E7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867109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37BF602-06E2-416F-A0C6-72E3CC2DE1E7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5716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pPr rt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fld id="{CCF7C550-AA50-4D55-A2F8-6E96CDCB20DF}" type="datetime1">
              <a:rPr lang="es-ES" noProof="0" smtClean="0"/>
              <a:t>29/09/2021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09596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0A094E1-B490-4358-B74B-E39F14EB1973}" type="datetime1">
              <a:rPr lang="es-ES" noProof="0" smtClean="0"/>
              <a:t>29/09/2021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63697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990601" y="762000"/>
            <a:ext cx="7581900" cy="5410200"/>
          </a:xfrm>
        </p:spPr>
        <p:txBody>
          <a:bodyPr vert="eaVert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F70C78-98A0-412B-BEFE-D134CA5D2DF2}" type="datetime1">
              <a:rPr lang="es-ES" noProof="0" smtClean="0"/>
              <a:t>29/09/2021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  <p:cxnSp>
        <p:nvCxnSpPr>
          <p:cNvPr id="7" name="Conector recto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1571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C7EBFA-2694-446B-990D-0A457AF8F575}" type="datetime1">
              <a:rPr lang="es-ES" noProof="0" smtClean="0"/>
              <a:t>29/09/2021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88002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b="0" spc="200" baseline="0"/>
            </a:lvl1pPr>
          </a:lstStyle>
          <a:p>
            <a:pPr rtl="0"/>
            <a:r>
              <a:rPr lang="es-ES" noProof="0"/>
              <a:t>Haga clic para editar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CFA2817-3E78-4C10-BC87-41FCE4C7141A}" type="datetime1">
              <a:rPr lang="es-ES" noProof="0" smtClean="0"/>
              <a:t>29/09/2021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  <p:cxnSp>
        <p:nvCxnSpPr>
          <p:cNvPr id="12" name="Conector recto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38330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 hasCustomPrompt="1"/>
          </p:nvPr>
        </p:nvSpPr>
        <p:spPr>
          <a:xfrm>
            <a:off x="1024127" y="2286000"/>
            <a:ext cx="4754880" cy="4023360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5989320" y="2286000"/>
            <a:ext cx="4754880" cy="4023360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D4EB97-C908-46A1-B4A2-591227C14462}" type="datetime1">
              <a:rPr lang="es-ES" noProof="0" smtClean="0"/>
              <a:t>29/09/2021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5805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02412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1024128" y="2967788"/>
            <a:ext cx="4754880" cy="3341572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599088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 noProof="0"/>
              <a:t>Editar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 hasCustomPrompt="1"/>
          </p:nvPr>
        </p:nvSpPr>
        <p:spPr>
          <a:xfrm>
            <a:off x="5990888" y="2967788"/>
            <a:ext cx="4754880" cy="3341572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9239A9-6394-420C-B91E-98E4CD72BAD4}" type="datetime1">
              <a:rPr lang="es-ES" noProof="0" smtClean="0"/>
              <a:t>29/09/2021</a:t>
            </a:fld>
            <a:endParaRPr lang="es-ES" noProof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85274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A2CCA1-7D31-4460-8697-EDDBFE29CF24}" type="datetime1">
              <a:rPr lang="es-ES" noProof="0" smtClean="0"/>
              <a:t>29/09/2021</a:t>
            </a:fld>
            <a:endParaRPr lang="es-ES" noProof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57086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DA9DE3-06EA-4F7B-A8A9-DC3087964CCB}" type="datetime1">
              <a:rPr lang="es-ES" noProof="0" smtClean="0"/>
              <a:t>29/09/2021</a:t>
            </a:fld>
            <a:endParaRPr lang="es-ES" noProof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2258246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 hasCustomPrompt="1"/>
          </p:nvPr>
        </p:nvSpPr>
        <p:spPr>
          <a:xfrm>
            <a:off x="1024128" y="471509"/>
            <a:ext cx="4389120" cy="1737360"/>
          </a:xfrm>
        </p:spPr>
        <p:txBody>
          <a:bodyPr rtlCol="0"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pPr rtl="0"/>
            <a:r>
              <a:rPr lang="es-ES" noProof="0"/>
              <a:t>Haga clic para modificar el estilo del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>
          <a:xfrm>
            <a:off x="5715000" y="822960"/>
            <a:ext cx="5678424" cy="518464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024128" y="2257506"/>
            <a:ext cx="4389120" cy="3762294"/>
          </a:xfrm>
        </p:spPr>
        <p:txBody>
          <a:bodyPr lIns="91440" rIns="91440" rtlCol="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4AD719-265A-4FD9-9B93-D5A5E8AB6C60}" type="datetime1">
              <a:rPr lang="es-ES" noProof="0" smtClean="0"/>
              <a:t>29/09/2021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0696370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610600" y="4960138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10C84E-63D5-48C8-B46B-8D0328D07C38}" type="datetime1">
              <a:rPr lang="es-ES" noProof="0" smtClean="0"/>
              <a:t>29/09/2021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  <p:cxnSp>
        <p:nvCxnSpPr>
          <p:cNvPr id="8" name="Conector recto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94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E274E21D-7E86-4F59-BA25-7478C6191663}" type="datetime1">
              <a:rPr lang="es-ES" noProof="0" smtClean="0"/>
              <a:t>29/09/2021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  <p:cxnSp>
        <p:nvCxnSpPr>
          <p:cNvPr id="8" name="Conector recto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06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4" r:id="rId1"/>
    <p:sldLayoutId id="2147484495" r:id="rId2"/>
    <p:sldLayoutId id="2147484496" r:id="rId3"/>
    <p:sldLayoutId id="2147484497" r:id="rId4"/>
    <p:sldLayoutId id="2147484498" r:id="rId5"/>
    <p:sldLayoutId id="2147484499" r:id="rId6"/>
    <p:sldLayoutId id="2147484500" r:id="rId7"/>
    <p:sldLayoutId id="2147484501" r:id="rId8"/>
    <p:sldLayoutId id="2147484502" r:id="rId9"/>
    <p:sldLayoutId id="2147484503" r:id="rId10"/>
    <p:sldLayoutId id="2147484504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18" descr="Jerarquía de nivel 1">
            <a:extLst>
              <a:ext uri="{FF2B5EF4-FFF2-40B4-BE49-F238E27FC236}">
                <a16:creationId xmlns:a16="http://schemas.microsoft.com/office/drawing/2014/main" id="{21C604EF-32A3-42D7-8586-5D643B7D12C1}"/>
              </a:ext>
            </a:extLst>
          </p:cNvPr>
          <p:cNvSpPr/>
          <p:nvPr/>
        </p:nvSpPr>
        <p:spPr>
          <a:xfrm>
            <a:off x="6293159" y="838200"/>
            <a:ext cx="1569721" cy="44122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scene3d>
            <a:camera prst="orthographicFront"/>
            <a:lightRig rig="flat" dir="t"/>
          </a:scene3d>
          <a:sp3d prstMaterial="dkEdge"/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Director General</a:t>
            </a:r>
          </a:p>
        </p:txBody>
      </p:sp>
      <p:sp>
        <p:nvSpPr>
          <p:cNvPr id="20" name="Rectángulo 19" descr="Elemento 1 de nivel de jerarquía 2">
            <a:extLst>
              <a:ext uri="{FF2B5EF4-FFF2-40B4-BE49-F238E27FC236}">
                <a16:creationId xmlns:a16="http://schemas.microsoft.com/office/drawing/2014/main" id="{E27E376D-AE9F-46B0-AA66-A3D22FC5623A}"/>
              </a:ext>
            </a:extLst>
          </p:cNvPr>
          <p:cNvSpPr/>
          <p:nvPr/>
        </p:nvSpPr>
        <p:spPr>
          <a:xfrm>
            <a:off x="2944889" y="2797666"/>
            <a:ext cx="1188000" cy="900000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200" kern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Jefatura de mantenimiento</a:t>
            </a:r>
          </a:p>
        </p:txBody>
      </p:sp>
      <p:sp>
        <p:nvSpPr>
          <p:cNvPr id="21" name="Rectángulo 20" descr="Elemento 1 del nivel de jerarquía 3">
            <a:extLst>
              <a:ext uri="{FF2B5EF4-FFF2-40B4-BE49-F238E27FC236}">
                <a16:creationId xmlns:a16="http://schemas.microsoft.com/office/drawing/2014/main" id="{15CEA15C-8C59-4D2F-8040-B72EEAE6FB4A}"/>
              </a:ext>
            </a:extLst>
          </p:cNvPr>
          <p:cNvSpPr/>
          <p:nvPr/>
        </p:nvSpPr>
        <p:spPr>
          <a:xfrm>
            <a:off x="1511875" y="4122127"/>
            <a:ext cx="1188000" cy="5957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200" kern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mantenimiento</a:t>
            </a:r>
          </a:p>
        </p:txBody>
      </p:sp>
      <p:sp>
        <p:nvSpPr>
          <p:cNvPr id="26" name="Rectángulo 25" descr="Elemento 4 de nivel de jerarquía 2">
            <a:extLst>
              <a:ext uri="{FF2B5EF4-FFF2-40B4-BE49-F238E27FC236}">
                <a16:creationId xmlns:a16="http://schemas.microsoft.com/office/drawing/2014/main" id="{6CC65D6C-DD16-4338-8CA6-BFA0B65035D7}"/>
              </a:ext>
            </a:extLst>
          </p:cNvPr>
          <p:cNvSpPr/>
          <p:nvPr/>
        </p:nvSpPr>
        <p:spPr>
          <a:xfrm>
            <a:off x="6270469" y="2797666"/>
            <a:ext cx="1392027" cy="900000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Jefatura de comercialización y marketing</a:t>
            </a:r>
            <a:endParaRPr lang="es-ES" sz="1200" kern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ángulo 29" descr="Elemento 6 del nivel de jerarquía 2">
            <a:extLst>
              <a:ext uri="{FF2B5EF4-FFF2-40B4-BE49-F238E27FC236}">
                <a16:creationId xmlns:a16="http://schemas.microsoft.com/office/drawing/2014/main" id="{F8066417-8A57-4907-85EC-A2494CB96202}"/>
              </a:ext>
            </a:extLst>
          </p:cNvPr>
          <p:cNvSpPr/>
          <p:nvPr/>
        </p:nvSpPr>
        <p:spPr>
          <a:xfrm>
            <a:off x="9351122" y="2797666"/>
            <a:ext cx="1188000" cy="888963"/>
          </a:xfrm>
          <a:prstGeom prst="rect">
            <a:avLst/>
          </a:prstGeom>
          <a:solidFill>
            <a:schemeClr val="accent5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administrativa</a:t>
            </a:r>
          </a:p>
        </p:txBody>
      </p:sp>
      <p:cxnSp>
        <p:nvCxnSpPr>
          <p:cNvPr id="36" name="Conector: Codo 35" descr="Línea de conector">
            <a:extLst>
              <a:ext uri="{FF2B5EF4-FFF2-40B4-BE49-F238E27FC236}">
                <a16:creationId xmlns:a16="http://schemas.microsoft.com/office/drawing/2014/main" id="{1DE0112F-791B-49A1-8CD8-15FA7DC6F17B}"/>
              </a:ext>
            </a:extLst>
          </p:cNvPr>
          <p:cNvCxnSpPr>
            <a:cxnSpLocks/>
            <a:stCxn id="19" idx="2"/>
            <a:endCxn id="20" idx="0"/>
          </p:cNvCxnSpPr>
          <p:nvPr/>
        </p:nvCxnSpPr>
        <p:spPr>
          <a:xfrm rot="5400000">
            <a:off x="4549335" y="268980"/>
            <a:ext cx="1518241" cy="3539131"/>
          </a:xfrm>
          <a:prstGeom prst="bentConnector3">
            <a:avLst>
              <a:gd name="adj1" fmla="val 50000"/>
            </a:avLst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: Codo 48" descr="Línea de conector">
            <a:extLst>
              <a:ext uri="{FF2B5EF4-FFF2-40B4-BE49-F238E27FC236}">
                <a16:creationId xmlns:a16="http://schemas.microsoft.com/office/drawing/2014/main" id="{88C5FB59-79BD-402C-B020-CAA59D615CC0}"/>
              </a:ext>
            </a:extLst>
          </p:cNvPr>
          <p:cNvCxnSpPr>
            <a:cxnSpLocks/>
            <a:stCxn id="19" idx="2"/>
            <a:endCxn id="30" idx="0"/>
          </p:cNvCxnSpPr>
          <p:nvPr/>
        </p:nvCxnSpPr>
        <p:spPr>
          <a:xfrm rot="16200000" flipH="1">
            <a:off x="7752451" y="604994"/>
            <a:ext cx="1518241" cy="2867102"/>
          </a:xfrm>
          <a:prstGeom prst="bentConnector3">
            <a:avLst>
              <a:gd name="adj1" fmla="val 50000"/>
            </a:avLst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cto 92" descr="Línea de conector">
            <a:extLst>
              <a:ext uri="{FF2B5EF4-FFF2-40B4-BE49-F238E27FC236}">
                <a16:creationId xmlns:a16="http://schemas.microsoft.com/office/drawing/2014/main" id="{C918219C-ED8A-41E2-A454-104913D38EB4}"/>
              </a:ext>
            </a:extLst>
          </p:cNvPr>
          <p:cNvCxnSpPr>
            <a:cxnSpLocks/>
          </p:cNvCxnSpPr>
          <p:nvPr/>
        </p:nvCxnSpPr>
        <p:spPr>
          <a:xfrm>
            <a:off x="6861437" y="2038545"/>
            <a:ext cx="0" cy="759121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ángulo 55" descr="Elemento 1 del nivel de jerarquía 3">
            <a:extLst>
              <a:ext uri="{FF2B5EF4-FFF2-40B4-BE49-F238E27FC236}">
                <a16:creationId xmlns:a16="http://schemas.microsoft.com/office/drawing/2014/main" id="{15CEA15C-8C59-4D2F-8040-B72EEAE6FB4A}"/>
              </a:ext>
            </a:extLst>
          </p:cNvPr>
          <p:cNvSpPr/>
          <p:nvPr/>
        </p:nvSpPr>
        <p:spPr>
          <a:xfrm>
            <a:off x="4320851" y="4110751"/>
            <a:ext cx="1188000" cy="6070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200" kern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mantenimiento</a:t>
            </a:r>
          </a:p>
        </p:txBody>
      </p:sp>
      <p:sp>
        <p:nvSpPr>
          <p:cNvPr id="58" name="Rectángulo 57" descr="Elemento 1 del nivel de jerarquía 3">
            <a:extLst>
              <a:ext uri="{FF2B5EF4-FFF2-40B4-BE49-F238E27FC236}">
                <a16:creationId xmlns:a16="http://schemas.microsoft.com/office/drawing/2014/main" id="{15CEA15C-8C59-4D2F-8040-B72EEAE6FB4A}"/>
              </a:ext>
            </a:extLst>
          </p:cNvPr>
          <p:cNvSpPr/>
          <p:nvPr/>
        </p:nvSpPr>
        <p:spPr>
          <a:xfrm>
            <a:off x="2305714" y="5469463"/>
            <a:ext cx="1188000" cy="5232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s-ES" sz="1200" kern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ntendente</a:t>
            </a:r>
          </a:p>
        </p:txBody>
      </p:sp>
      <p:sp>
        <p:nvSpPr>
          <p:cNvPr id="60" name="Rectángulo 59" descr="Elemento 1 del nivel de jerarquía 3">
            <a:extLst>
              <a:ext uri="{FF2B5EF4-FFF2-40B4-BE49-F238E27FC236}">
                <a16:creationId xmlns:a16="http://schemas.microsoft.com/office/drawing/2014/main" id="{15CEA15C-8C59-4D2F-8040-B72EEAE6FB4A}"/>
              </a:ext>
            </a:extLst>
          </p:cNvPr>
          <p:cNvSpPr/>
          <p:nvPr/>
        </p:nvSpPr>
        <p:spPr>
          <a:xfrm>
            <a:off x="3618176" y="5472602"/>
            <a:ext cx="1188000" cy="5200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200" kern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mantenimiento</a:t>
            </a:r>
            <a:endParaRPr lang="es-MX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Conector angular 38"/>
          <p:cNvCxnSpPr/>
          <p:nvPr/>
        </p:nvCxnSpPr>
        <p:spPr>
          <a:xfrm rot="10800000" flipV="1">
            <a:off x="2105877" y="4006356"/>
            <a:ext cx="1433013" cy="115772"/>
          </a:xfrm>
          <a:prstGeom prst="bentConnector3">
            <a:avLst>
              <a:gd name="adj1" fmla="val 9998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angular 41"/>
          <p:cNvCxnSpPr>
            <a:cxnSpLocks/>
            <a:endCxn id="56" idx="0"/>
          </p:cNvCxnSpPr>
          <p:nvPr/>
        </p:nvCxnSpPr>
        <p:spPr>
          <a:xfrm>
            <a:off x="3538888" y="4006356"/>
            <a:ext cx="1375963" cy="10439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/>
          <p:cNvCxnSpPr>
            <a:endCxn id="20" idx="2"/>
          </p:cNvCxnSpPr>
          <p:nvPr/>
        </p:nvCxnSpPr>
        <p:spPr>
          <a:xfrm flipV="1">
            <a:off x="3538889" y="3697666"/>
            <a:ext cx="0" cy="3086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angular 61"/>
          <p:cNvCxnSpPr>
            <a:cxnSpLocks/>
            <a:endCxn id="58" idx="0"/>
          </p:cNvCxnSpPr>
          <p:nvPr/>
        </p:nvCxnSpPr>
        <p:spPr>
          <a:xfrm rot="5400000">
            <a:off x="2479409" y="4409979"/>
            <a:ext cx="1479789" cy="63917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angular 65"/>
          <p:cNvCxnSpPr>
            <a:cxnSpLocks/>
            <a:stCxn id="60" idx="0"/>
          </p:cNvCxnSpPr>
          <p:nvPr/>
        </p:nvCxnSpPr>
        <p:spPr>
          <a:xfrm rot="16200000" flipV="1">
            <a:off x="3498148" y="4758574"/>
            <a:ext cx="754774" cy="673282"/>
          </a:xfrm>
          <a:prstGeom prst="bentConnector3">
            <a:avLst>
              <a:gd name="adj1" fmla="val 9678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ángulo 95" descr="Elemento 1 del nivel de jerarquía 3">
            <a:extLst>
              <a:ext uri="{FF2B5EF4-FFF2-40B4-BE49-F238E27FC236}">
                <a16:creationId xmlns:a16="http://schemas.microsoft.com/office/drawing/2014/main" id="{15CEA15C-8C59-4D2F-8040-B72EEAE6FB4A}"/>
              </a:ext>
            </a:extLst>
          </p:cNvPr>
          <p:cNvSpPr/>
          <p:nvPr/>
        </p:nvSpPr>
        <p:spPr>
          <a:xfrm>
            <a:off x="9360647" y="4019671"/>
            <a:ext cx="1188000" cy="6981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200" kern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Administración</a:t>
            </a:r>
            <a:endParaRPr lang="es-MX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7" name="Conector angular 96"/>
          <p:cNvCxnSpPr>
            <a:cxnSpLocks/>
            <a:stCxn id="96" idx="0"/>
            <a:endCxn id="30" idx="2"/>
          </p:cNvCxnSpPr>
          <p:nvPr/>
        </p:nvCxnSpPr>
        <p:spPr>
          <a:xfrm rot="16200000" flipV="1">
            <a:off x="9783364" y="3848387"/>
            <a:ext cx="333042" cy="952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2972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104672_TF11561227" id="{CF086324-3899-40DE-932A-A818FB11E23D}" vid="{59B3666B-D236-4A8E-BAFD-3248FEDD8032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0" ma:contentTypeDescription="Create a new document." ma:contentTypeScope="" ma:versionID="e39e7e9e36de66d473ce04bb4ab2dbb8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9dc5994665da46609c24125788630d8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7D7A17-86F0-479A-99ED-25A5B5927E3A}">
  <ds:schemaRefs>
    <ds:schemaRef ds:uri="http://schemas.microsoft.com/office/2006/metadata/properties"/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16c05727-aa75-4e4a-9b5f-8a80a1165891"/>
    <ds:schemaRef ds:uri="http://schemas.microsoft.com/office/infopath/2007/PartnerControls"/>
    <ds:schemaRef ds:uri="http://schemas.openxmlformats.org/package/2006/metadata/core-properties"/>
    <ds:schemaRef ds:uri="71af3243-3dd4-4a8d-8c0d-dd76da1f02a5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1857EDA-311A-4347-A668-7F4377E389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4D18DA-07F0-42AA-A4D8-DA1A93EE23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Organigrama sencillo</Template>
  <TotalTime>0</TotalTime>
  <Words>25</Words>
  <Application>Microsoft Office PowerPoint</Application>
  <PresentationFormat>Panorámica</PresentationFormat>
  <Paragraphs>10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Tw Cen MT</vt:lpstr>
      <vt:lpstr>Tw Cen MT Condensed</vt:lpstr>
      <vt:lpstr>Wingdings 3</vt:lpstr>
      <vt:lpstr>Integral</vt:lpstr>
      <vt:lpstr>Presentación de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2021-09-06T18:32:56Z</dcterms:created>
  <dcterms:modified xsi:type="dcterms:W3CDTF">2021-09-29T17:03:39Z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